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65" r:id="rId2"/>
    <p:sldId id="258" r:id="rId3"/>
    <p:sldId id="257" r:id="rId4"/>
    <p:sldId id="272" r:id="rId5"/>
    <p:sldId id="256" r:id="rId6"/>
    <p:sldId id="259" r:id="rId7"/>
    <p:sldId id="274" r:id="rId8"/>
    <p:sldId id="275" r:id="rId9"/>
    <p:sldId id="260" r:id="rId10"/>
    <p:sldId id="266" r:id="rId11"/>
    <p:sldId id="263" r:id="rId12"/>
    <p:sldId id="264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4AF94-A00B-4312-BEE0-C240AFE40B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8/17/2016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.image-2nd\20141223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ivngvwbi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5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bZv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0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f‚wgKv</a:t>
            </a:r>
            <a:endParaRPr lang="en-US" sz="4000" b="1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RvwZi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f‚wgKv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c`gh©v`v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40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Kvh©vewj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msm‡`i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as.image-2nd\PICT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D:\as.image-2nd\20150209_09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2q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5g </a:t>
            </a: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286000"/>
          </a:xfrm>
          <a:noFill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¯’vcbvq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038600"/>
            <a:ext cx="18288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29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.image-2nd\gono bhab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705600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762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MY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feb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349514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RvZxq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msm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‡` †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gvU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Avmb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 = 350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wU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26391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Avmb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300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SushreeMJ" pitchFamily="2" charset="0"/>
              </a:rPr>
              <a:t>wU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Sushree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2545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msiwÿZ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gwnjv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Avmb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smtClean="0">
                <a:latin typeface="SutonnyMJ" pitchFamily="2" charset="0"/>
                <a:cs typeface="Times New Roman" pitchFamily="18" charset="0"/>
              </a:rPr>
              <a:t>50 </a:t>
            </a:r>
            <a:r>
              <a:rPr lang="en-US" sz="4000" dirty="0" err="1" smtClean="0">
                <a:latin typeface="SutonnyMJ" pitchFamily="2" charset="0"/>
                <a:cs typeface="Times New Roman" pitchFamily="18" charset="0"/>
              </a:rPr>
              <a:t>wU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7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579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Zuv‡K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;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nevi †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hvM¨Zv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5791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~¨b 25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¯‹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19400"/>
            <a:ext cx="845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msm`-m`‡m¨I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wbe©vP‡b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fvUvi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ZvwjKvfz³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7010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Dchy³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Av`vjZ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AcÖK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NvwlZ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nevi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A‡hvM¨Zv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7391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Dwjqv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NvwlZ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nevi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Ae¨vnwZ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00400"/>
            <a:ext cx="8153400" cy="11020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we‡`wk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bvMwiKZ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AvbyMZ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xKvi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572000"/>
            <a:ext cx="8153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öjbRwbZ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dŠR`vwi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Aciv‡a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vlx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¨¯Í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Aby¨b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Kviv`‡Û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wÛZ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gyw³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jv‡fi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cuvP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eQiKvj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AwZevwnZ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;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001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1972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hvMmvRkKvix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UªvBeybvj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Av‡`‡ki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Aciv‡ai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wÛZ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m`m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wbe©vwPZ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nevi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A‡hvM¨Zv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590800"/>
            <a:ext cx="80772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Dwjqv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NvwlZ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nevi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Ae¨vnwZ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81534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we‡`wk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iv‡óªi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bvMwiKZ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AvbyMZ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¯^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xKvi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;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05400"/>
            <a:ext cx="8153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bwZK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öjbRwbZ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dŠR`vwi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Aciv‡a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vlx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¨¯Í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Aby¨b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Kviv`‡Û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wÛZ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gyw³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jv‡fi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cuvP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eQiKvj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AwZevwnZ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;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Kvh©vewj</a:t>
            </a:r>
            <a:endParaRPr lang="en-US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gwš¿mfv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f‚wgKv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gwš¿mfvi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f‚wgKv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msm‡`i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f‚wgKv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ivóªcwZi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civgk©`vZv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f‚wgKv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cÖavbgwš¿i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ÿgZv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377</TotalTime>
  <Words>345</Words>
  <Application>Microsoft Office PowerPoint</Application>
  <PresentationFormat>On-screen Show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  ‡cŠibxwZ I mykvmb 2q cÎ 5g Aa¨vq: evsjv‡`‡ki miKvi I cÖkvmwbK KvVv‡gv AvR‡Ki welq: cÖavbgwš¿i ÿgZv I Kvh©vewj                       </vt:lpstr>
      <vt:lpstr>Slide 4</vt:lpstr>
      <vt:lpstr>Slide 5</vt:lpstr>
      <vt:lpstr>Slide 6</vt:lpstr>
      <vt:lpstr>Slide 7</vt:lpstr>
      <vt:lpstr>Slide 8</vt:lpstr>
      <vt:lpstr>cÖavbgwš¿i ÿgZv I Kvh©vewj</vt:lpstr>
      <vt:lpstr>cÖavbgwš¿i ÿgZv I Kvh©vewj</vt:lpstr>
      <vt:lpstr>Slide 11</vt:lpstr>
      <vt:lpstr>evoxi KvR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199</cp:revision>
  <dcterms:created xsi:type="dcterms:W3CDTF">2015-04-23T06:02:59Z</dcterms:created>
  <dcterms:modified xsi:type="dcterms:W3CDTF">2016-08-17T07:29:38Z</dcterms:modified>
</cp:coreProperties>
</file>